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57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427" autoAdjust="0"/>
    <p:restoredTop sz="84052" autoAdjust="0"/>
  </p:normalViewPr>
  <p:slideViewPr>
    <p:cSldViewPr snapToGrid="0">
      <p:cViewPr varScale="1">
        <p:scale>
          <a:sx n="69" d="100"/>
          <a:sy n="69" d="100"/>
        </p:scale>
        <p:origin x="1306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DC5D0C-DF9A-449C-9667-C326838B2009}" type="datetimeFigureOut">
              <a:rPr lang="en-US" smtClean="0"/>
              <a:t>1/20/2024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26DB71-1450-4D70-9782-4ED10E33C4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63156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9936F-FCCC-4BC1-993D-12843274B94E}" type="datetimeFigureOut">
              <a:rPr lang="en-US" smtClean="0"/>
              <a:t>1/20/2024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ABA53-92B0-4356-9BEB-24BEEB4A46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8551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9936F-FCCC-4BC1-993D-12843274B94E}" type="datetimeFigureOut">
              <a:rPr lang="en-US" smtClean="0"/>
              <a:t>1/20/2024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ABA53-92B0-4356-9BEB-24BEEB4A46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13312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9936F-FCCC-4BC1-993D-12843274B94E}" type="datetimeFigureOut">
              <a:rPr lang="en-US" smtClean="0"/>
              <a:t>1/20/2024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ABA53-92B0-4356-9BEB-24BEEB4A46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64001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30918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9936F-FCCC-4BC1-993D-12843274B94E}" type="datetimeFigureOut">
              <a:rPr lang="en-US" smtClean="0"/>
              <a:t>1/20/2024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ABA53-92B0-4356-9BEB-24BEEB4A46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1986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9936F-FCCC-4BC1-993D-12843274B94E}" type="datetimeFigureOut">
              <a:rPr lang="en-US" smtClean="0"/>
              <a:t>1/20/2024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ABA53-92B0-4356-9BEB-24BEEB4A46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34314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9936F-FCCC-4BC1-993D-12843274B94E}" type="datetimeFigureOut">
              <a:rPr lang="en-US" smtClean="0"/>
              <a:t>1/20/2024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ABA53-92B0-4356-9BEB-24BEEB4A46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05750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9936F-FCCC-4BC1-993D-12843274B94E}" type="datetimeFigureOut">
              <a:rPr lang="en-US" smtClean="0"/>
              <a:t>1/20/2024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ABA53-92B0-4356-9BEB-24BEEB4A46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48339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9936F-FCCC-4BC1-993D-12843274B94E}" type="datetimeFigureOut">
              <a:rPr lang="en-US" smtClean="0"/>
              <a:t>1/20/2024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ABA53-92B0-4356-9BEB-24BEEB4A46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4788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9936F-FCCC-4BC1-993D-12843274B94E}" type="datetimeFigureOut">
              <a:rPr lang="en-US" smtClean="0"/>
              <a:t>1/20/2024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ABA53-92B0-4356-9BEB-24BEEB4A46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11863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9936F-FCCC-4BC1-993D-12843274B94E}" type="datetimeFigureOut">
              <a:rPr lang="en-US" smtClean="0"/>
              <a:t>1/20/2024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ABA53-92B0-4356-9BEB-24BEEB4A46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60079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9936F-FCCC-4BC1-993D-12843274B94E}" type="datetimeFigureOut">
              <a:rPr lang="en-US" smtClean="0"/>
              <a:t>1/20/2024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ABA53-92B0-4356-9BEB-24BEEB4A46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3909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49936F-FCCC-4BC1-993D-12843274B94E}" type="datetimeFigureOut">
              <a:rPr lang="en-US" smtClean="0"/>
              <a:t>1/20/2024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6ABA53-92B0-4356-9BEB-24BEEB4A46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05436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1B782F12-D4EE-CB36-FBB1-0B629FF7290A}"/>
              </a:ext>
            </a:extLst>
          </p:cNvPr>
          <p:cNvSpPr/>
          <p:nvPr/>
        </p:nvSpPr>
        <p:spPr>
          <a:xfrm>
            <a:off x="3958683" y="434898"/>
            <a:ext cx="3936381" cy="71367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AE" dirty="0"/>
              <a:t>حدد السلع المراد شرائها</a:t>
            </a:r>
            <a:endParaRPr lang="en-US" dirty="0"/>
          </a:p>
        </p:txBody>
      </p:sp>
      <p:pic>
        <p:nvPicPr>
          <p:cNvPr id="1026" name="Picture 2" descr="منتجاتنا - مياه العين">
            <a:extLst>
              <a:ext uri="{FF2B5EF4-FFF2-40B4-BE49-F238E27FC236}">
                <a16:creationId xmlns:a16="http://schemas.microsoft.com/office/drawing/2014/main" id="{3354B617-D089-4FDD-5CB4-4D079E2258D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079" r="30271"/>
          <a:stretch/>
        </p:blipFill>
        <p:spPr bwMode="auto">
          <a:xfrm>
            <a:off x="10036098" y="1605776"/>
            <a:ext cx="1639567" cy="39906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بطاطس عمان وسط 24*50جم - حلويات كابر">
            <a:extLst>
              <a:ext uri="{FF2B5EF4-FFF2-40B4-BE49-F238E27FC236}">
                <a16:creationId xmlns:a16="http://schemas.microsoft.com/office/drawing/2014/main" id="{8728785B-9F13-248A-AFE4-B7C9313B562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428" t="6341" r="18889" b="2276"/>
          <a:stretch/>
        </p:blipFill>
        <p:spPr bwMode="auto">
          <a:xfrm>
            <a:off x="6439613" y="2280423"/>
            <a:ext cx="2637480" cy="33160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>
            <a:extLst>
              <a:ext uri="{FF2B5EF4-FFF2-40B4-BE49-F238E27FC236}">
                <a16:creationId xmlns:a16="http://schemas.microsoft.com/office/drawing/2014/main" id="{596B4799-5F97-5829-62AD-68C9B583A3A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336" t="10244" r="33118"/>
          <a:stretch/>
        </p:blipFill>
        <p:spPr bwMode="auto">
          <a:xfrm>
            <a:off x="3976352" y="2196790"/>
            <a:ext cx="1719025" cy="35770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Ajman Markets خبز لبناني كبير 6 قطع (800 جم) Ajman Markets">
            <a:extLst>
              <a:ext uri="{FF2B5EF4-FFF2-40B4-BE49-F238E27FC236}">
                <a16:creationId xmlns:a16="http://schemas.microsoft.com/office/drawing/2014/main" id="{5088A0DF-A6ED-7C82-7721-9D7D43BCE11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113" t="4635" r="20082" b="16145"/>
          <a:stretch/>
        </p:blipFill>
        <p:spPr bwMode="auto">
          <a:xfrm>
            <a:off x="516335" y="2530444"/>
            <a:ext cx="2715781" cy="30660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563530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efaultSectionNames xmlns="0860e916-1933-4f54-bf75-902e7a9d18bb" xsi:nil="true"/>
    <Has_Teacher_Only_SectionGroup xmlns="0860e916-1933-4f54-bf75-902e7a9d18bb" xsi:nil="true"/>
    <NotebookType xmlns="0860e916-1933-4f54-bf75-902e7a9d18bb" xsi:nil="true"/>
    <Is_Collaboration_Space_Locked xmlns="0860e916-1933-4f54-bf75-902e7a9d18bb" xsi:nil="true"/>
    <_activity xmlns="0860e916-1933-4f54-bf75-902e7a9d18bb" xsi:nil="true"/>
    <FolderType xmlns="0860e916-1933-4f54-bf75-902e7a9d18bb" xsi:nil="true"/>
    <Owner xmlns="0860e916-1933-4f54-bf75-902e7a9d18bb">
      <UserInfo>
        <DisplayName/>
        <AccountId xsi:nil="true"/>
        <AccountType/>
      </UserInfo>
    </Owner>
    <Teachers xmlns="0860e916-1933-4f54-bf75-902e7a9d18bb">
      <UserInfo>
        <DisplayName/>
        <AccountId xsi:nil="true"/>
        <AccountType/>
      </UserInfo>
    </Teachers>
    <Distribution_Groups xmlns="0860e916-1933-4f54-bf75-902e7a9d18bb" xsi:nil="true"/>
    <Invited_Teachers xmlns="0860e916-1933-4f54-bf75-902e7a9d18bb" xsi:nil="true"/>
    <IsNotebookLocked xmlns="0860e916-1933-4f54-bf75-902e7a9d18bb" xsi:nil="true"/>
    <AppVersion xmlns="0860e916-1933-4f54-bf75-902e7a9d18bb" xsi:nil="true"/>
    <TeamsChannelId xmlns="0860e916-1933-4f54-bf75-902e7a9d18bb" xsi:nil="true"/>
    <Invited_Students xmlns="0860e916-1933-4f54-bf75-902e7a9d18bb" xsi:nil="true"/>
    <Templates xmlns="0860e916-1933-4f54-bf75-902e7a9d18bb" xsi:nil="true"/>
    <Self_Registration_Enabled xmlns="0860e916-1933-4f54-bf75-902e7a9d18bb" xsi:nil="true"/>
    <CultureName xmlns="0860e916-1933-4f54-bf75-902e7a9d18bb" xsi:nil="true"/>
    <Students xmlns="0860e916-1933-4f54-bf75-902e7a9d18bb">
      <UserInfo>
        <DisplayName/>
        <AccountId xsi:nil="true"/>
        <AccountType/>
      </UserInfo>
    </Students>
    <LMS_Mappings xmlns="0860e916-1933-4f54-bf75-902e7a9d18bb" xsi:nil="true"/>
    <Math_Settings xmlns="0860e916-1933-4f54-bf75-902e7a9d18bb" xsi:nil="true"/>
    <Student_Groups xmlns="0860e916-1933-4f54-bf75-902e7a9d18bb">
      <UserInfo>
        <DisplayName/>
        <AccountId xsi:nil="true"/>
        <AccountType/>
      </UserInfo>
    </Student_Groups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0F0A00B7A297B40A126585C06040BF9" ma:contentTypeVersion="35" ma:contentTypeDescription="Create a new document." ma:contentTypeScope="" ma:versionID="2ddfac1e7fef6f9eac1388f6f20497de">
  <xsd:schema xmlns:xsd="http://www.w3.org/2001/XMLSchema" xmlns:xs="http://www.w3.org/2001/XMLSchema" xmlns:p="http://schemas.microsoft.com/office/2006/metadata/properties" xmlns:ns3="0860e916-1933-4f54-bf75-902e7a9d18bb" xmlns:ns4="c1803469-1359-4921-b8b2-4aa11e6de6e4" targetNamespace="http://schemas.microsoft.com/office/2006/metadata/properties" ma:root="true" ma:fieldsID="576f1197e9d1da43de699ee67ed933dc" ns3:_="" ns4:_="">
    <xsd:import namespace="0860e916-1933-4f54-bf75-902e7a9d18bb"/>
    <xsd:import namespace="c1803469-1359-4921-b8b2-4aa11e6de6e4"/>
    <xsd:element name="properties">
      <xsd:complexType>
        <xsd:sequence>
          <xsd:element name="documentManagement">
            <xsd:complexType>
              <xsd:all>
                <xsd:element ref="ns3:NotebookType" minOccurs="0"/>
                <xsd:element ref="ns3:FolderType" minOccurs="0"/>
                <xsd:element ref="ns3:CultureName" minOccurs="0"/>
                <xsd:element ref="ns3:AppVersion" minOccurs="0"/>
                <xsd:element ref="ns3:TeamsChannelId" minOccurs="0"/>
                <xsd:element ref="ns3:Owner" minOccurs="0"/>
                <xsd:element ref="ns3:Math_Settings" minOccurs="0"/>
                <xsd:element ref="ns3:DefaultSectionNames" minOccurs="0"/>
                <xsd:element ref="ns3:Templates" minOccurs="0"/>
                <xsd:element ref="ns3:Teachers" minOccurs="0"/>
                <xsd:element ref="ns3:Students" minOccurs="0"/>
                <xsd:element ref="ns3:Student_Groups" minOccurs="0"/>
                <xsd:element ref="ns3:Distribution_Groups" minOccurs="0"/>
                <xsd:element ref="ns3:LMS_Mappings" minOccurs="0"/>
                <xsd:element ref="ns3:Invited_Teachers" minOccurs="0"/>
                <xsd:element ref="ns3:Invited_Students" minOccurs="0"/>
                <xsd:element ref="ns3:Self_Registration_Enabled" minOccurs="0"/>
                <xsd:element ref="ns3:Has_Teacher_Only_SectionGroup" minOccurs="0"/>
                <xsd:element ref="ns3:Is_Collaboration_Space_Locked" minOccurs="0"/>
                <xsd:element ref="ns3:IsNotebookLocked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DateTaken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LengthInSeconds" minOccurs="0"/>
                <xsd:element ref="ns3:_activity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860e916-1933-4f54-bf75-902e7a9d18bb" elementFormDefault="qualified">
    <xsd:import namespace="http://schemas.microsoft.com/office/2006/documentManagement/types"/>
    <xsd:import namespace="http://schemas.microsoft.com/office/infopath/2007/PartnerControls"/>
    <xsd:element name="NotebookType" ma:index="8" nillable="true" ma:displayName="Notebook Type" ma:internalName="NotebookType">
      <xsd:simpleType>
        <xsd:restriction base="dms:Text"/>
      </xsd:simpleType>
    </xsd:element>
    <xsd:element name="FolderType" ma:index="9" nillable="true" ma:displayName="Folder Type" ma:internalName="FolderType">
      <xsd:simpleType>
        <xsd:restriction base="dms:Text"/>
      </xsd:simpleType>
    </xsd:element>
    <xsd:element name="CultureName" ma:index="10" nillable="true" ma:displayName="Culture Name" ma:internalName="CultureName">
      <xsd:simpleType>
        <xsd:restriction base="dms:Text"/>
      </xsd:simpleType>
    </xsd:element>
    <xsd:element name="AppVersion" ma:index="11" nillable="true" ma:displayName="App Version" ma:internalName="AppVersion">
      <xsd:simpleType>
        <xsd:restriction base="dms:Text"/>
      </xsd:simpleType>
    </xsd:element>
    <xsd:element name="TeamsChannelId" ma:index="12" nillable="true" ma:displayName="Teams Channel Id" ma:internalName="TeamsChannelId">
      <xsd:simpleType>
        <xsd:restriction base="dms:Text"/>
      </xsd:simpleType>
    </xsd:element>
    <xsd:element name="Owner" ma:index="13" nillable="true" ma:displayName="Owner" ma:internalName="Own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Math_Settings" ma:index="14" nillable="true" ma:displayName="Math Settings" ma:internalName="Math_Settings">
      <xsd:simpleType>
        <xsd:restriction base="dms:Text"/>
      </xsd:simpleType>
    </xsd:element>
    <xsd:element name="DefaultSectionNames" ma:index="15" nillable="true" ma:displayName="Default Section Names" ma:internalName="DefaultSectionNames">
      <xsd:simpleType>
        <xsd:restriction base="dms:Note">
          <xsd:maxLength value="255"/>
        </xsd:restriction>
      </xsd:simpleType>
    </xsd:element>
    <xsd:element name="Templates" ma:index="16" nillable="true" ma:displayName="Templates" ma:internalName="Templates">
      <xsd:simpleType>
        <xsd:restriction base="dms:Note">
          <xsd:maxLength value="255"/>
        </xsd:restriction>
      </xsd:simpleType>
    </xsd:element>
    <xsd:element name="Teachers" ma:index="17" nillable="true" ma:displayName="Teachers" ma:internalName="Teacher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s" ma:index="18" nillable="true" ma:displayName="Students" ma:internalName="Student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_Groups" ma:index="19" nillable="true" ma:displayName="Student Groups" ma:internalName="Student_Group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istribution_Groups" ma:index="20" nillable="true" ma:displayName="Distribution Groups" ma:internalName="Distribution_Groups">
      <xsd:simpleType>
        <xsd:restriction base="dms:Note">
          <xsd:maxLength value="255"/>
        </xsd:restriction>
      </xsd:simpleType>
    </xsd:element>
    <xsd:element name="LMS_Mappings" ma:index="21" nillable="true" ma:displayName="LMS Mappings" ma:internalName="LMS_Mappings">
      <xsd:simpleType>
        <xsd:restriction base="dms:Note">
          <xsd:maxLength value="255"/>
        </xsd:restriction>
      </xsd:simpleType>
    </xsd:element>
    <xsd:element name="Invited_Teachers" ma:index="22" nillable="true" ma:displayName="Invited Teachers" ma:internalName="Invited_Teachers">
      <xsd:simpleType>
        <xsd:restriction base="dms:Note">
          <xsd:maxLength value="255"/>
        </xsd:restriction>
      </xsd:simpleType>
    </xsd:element>
    <xsd:element name="Invited_Students" ma:index="23" nillable="true" ma:displayName="Invited Students" ma:internalName="Invited_Students">
      <xsd:simpleType>
        <xsd:restriction base="dms:Note">
          <xsd:maxLength value="255"/>
        </xsd:restriction>
      </xsd:simpleType>
    </xsd:element>
    <xsd:element name="Self_Registration_Enabled" ma:index="24" nillable="true" ma:displayName="Self Registration Enabled" ma:internalName="Self_Registration_Enabled">
      <xsd:simpleType>
        <xsd:restriction base="dms:Boolean"/>
      </xsd:simpleType>
    </xsd:element>
    <xsd:element name="Has_Teacher_Only_SectionGroup" ma:index="25" nillable="true" ma:displayName="Has Teacher Only SectionGroup" ma:internalName="Has_Teacher_Only_SectionGroup">
      <xsd:simpleType>
        <xsd:restriction base="dms:Boolean"/>
      </xsd:simpleType>
    </xsd:element>
    <xsd:element name="Is_Collaboration_Space_Locked" ma:index="26" nillable="true" ma:displayName="Is Collaboration Space Locked" ma:internalName="Is_Collaboration_Space_Locked">
      <xsd:simpleType>
        <xsd:restriction base="dms:Boolean"/>
      </xsd:simpleType>
    </xsd:element>
    <xsd:element name="IsNotebookLocked" ma:index="27" nillable="true" ma:displayName="Is Notebook Locked" ma:internalName="IsNotebookLocked">
      <xsd:simpleType>
        <xsd:restriction base="dms:Boolean"/>
      </xsd:simpleType>
    </xsd:element>
    <xsd:element name="MediaServiceMetadata" ma:index="3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3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3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3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35" nillable="true" ma:displayName="Tags" ma:internalName="MediaServiceAutoTags" ma:readOnly="true">
      <xsd:simpleType>
        <xsd:restriction base="dms:Text"/>
      </xsd:simpleType>
    </xsd:element>
    <xsd:element name="MediaServiceDateTaken" ma:index="36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3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3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3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40" nillable="true" ma:displayName="Length (seconds)" ma:internalName="MediaLengthInSeconds" ma:readOnly="true">
      <xsd:simpleType>
        <xsd:restriction base="dms:Unknown"/>
      </xsd:simpleType>
    </xsd:element>
    <xsd:element name="_activity" ma:index="41" nillable="true" ma:displayName="_activity" ma:hidden="true" ma:internalName="_activity">
      <xsd:simpleType>
        <xsd:restriction base="dms:Note"/>
      </xsd:simpleType>
    </xsd:element>
    <xsd:element name="MediaServiceSearchProperties" ma:index="4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803469-1359-4921-b8b2-4aa11e6de6e4" elementFormDefault="qualified">
    <xsd:import namespace="http://schemas.microsoft.com/office/2006/documentManagement/types"/>
    <xsd:import namespace="http://schemas.microsoft.com/office/infopath/2007/PartnerControls"/>
    <xsd:element name="SharedWithUsers" ma:index="2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3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B0FA152-9829-4567-AB4E-4EA18F0D773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F3B7C58-FF97-49DE-81B2-B1FEEBA57D45}">
  <ds:schemaRefs>
    <ds:schemaRef ds:uri="http://schemas.microsoft.com/office/2006/metadata/properties"/>
    <ds:schemaRef ds:uri="0860e916-1933-4f54-bf75-902e7a9d18bb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c1803469-1359-4921-b8b2-4aa11e6de6e4"/>
    <ds:schemaRef ds:uri="http://purl.org/dc/elements/1.1/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432C7810-CDFF-4E39-A431-ABE5F7E8344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860e916-1933-4f54-bf75-902e7a9d18bb"/>
    <ds:schemaRef ds:uri="c1803469-1359-4921-b8b2-4aa11e6de6e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90</TotalTime>
  <Words>4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AYSHA SAEED HAMAD AL SHAMSI</dc:creator>
  <cp:lastModifiedBy>aisha alshamsi</cp:lastModifiedBy>
  <cp:revision>16</cp:revision>
  <dcterms:created xsi:type="dcterms:W3CDTF">2023-06-15T05:18:53Z</dcterms:created>
  <dcterms:modified xsi:type="dcterms:W3CDTF">2024-01-20T16:38:42Z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0x01010020F0A00B7A297B40A126585C06040BF9</vt:lpwstr>
  </property>
</Properties>
</file>